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6" r:id="rId3"/>
    <p:sldId id="317" r:id="rId4"/>
    <p:sldId id="318" r:id="rId5"/>
    <p:sldId id="320" r:id="rId6"/>
    <p:sldId id="321" r:id="rId7"/>
    <p:sldId id="322" r:id="rId8"/>
    <p:sldId id="324" r:id="rId9"/>
    <p:sldId id="319" r:id="rId10"/>
    <p:sldId id="323" r:id="rId11"/>
    <p:sldId id="333" r:id="rId12"/>
    <p:sldId id="33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5" r:id="rId21"/>
    <p:sldId id="332" r:id="rId22"/>
    <p:sldId id="336" r:id="rId23"/>
    <p:sldId id="337" r:id="rId24"/>
    <p:sldId id="338" r:id="rId25"/>
    <p:sldId id="339" r:id="rId26"/>
    <p:sldId id="34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480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presProps" Target="presProps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notesMaster" Target="notesMasters/notesMaster1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handoutMaster" Target="handoutMasters/handout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3/6/09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</a:t>
            </a:r>
            <a:r>
              <a:rPr lang="en-US" smtClean="0"/>
              <a:t>3/6/</a:t>
            </a:r>
            <a:r>
              <a:rPr lang="en-US" dirty="0" smtClean="0"/>
              <a:t>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Gap = round (n/2)</a:t>
            </a:r>
          </a:p>
          <a:p>
            <a:pPr>
              <a:buNone/>
            </a:pPr>
            <a:r>
              <a:rPr lang="en-US" sz="2000" dirty="0" smtClean="0"/>
              <a:t>While gap &gt; 0</a:t>
            </a:r>
          </a:p>
          <a:p>
            <a:pPr>
              <a:buNone/>
            </a:pPr>
            <a:r>
              <a:rPr lang="en-US" sz="2000" dirty="0" smtClean="0"/>
              <a:t>	for index = gap ... </a:t>
            </a:r>
            <a:r>
              <a:rPr lang="en-US" sz="2000" dirty="0" err="1" smtClean="0"/>
              <a:t>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temp = </a:t>
            </a:r>
            <a:r>
              <a:rPr lang="en-US" sz="2000" dirty="0" err="1" smtClean="0"/>
              <a:t>array[index</a:t>
            </a:r>
            <a:r>
              <a:rPr lang="en-US" sz="2000" dirty="0" smtClean="0"/>
              <a:t>]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= index</a:t>
            </a:r>
          </a:p>
          <a:p>
            <a:pPr>
              <a:buNone/>
            </a:pPr>
            <a:r>
              <a:rPr lang="en-US" sz="2000" dirty="0" smtClean="0"/>
              <a:t>		while 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&gt;= gap and 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 – gap] &gt; temp</a:t>
            </a:r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] = 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 – gap]</a:t>
            </a:r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= 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– gap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] = temp</a:t>
            </a:r>
          </a:p>
          <a:p>
            <a:pPr>
              <a:buNone/>
            </a:pPr>
            <a:r>
              <a:rPr lang="en-US" sz="2000" dirty="0" smtClean="0"/>
              <a:t>	gap = round(gap/2.2)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 Improved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Gap = round (n/2)</a:t>
            </a:r>
          </a:p>
          <a:p>
            <a:pPr>
              <a:buNone/>
            </a:pPr>
            <a:r>
              <a:rPr lang="en-US" dirty="0" smtClean="0"/>
              <a:t>While gap &gt; 0</a:t>
            </a:r>
          </a:p>
          <a:p>
            <a:pPr>
              <a:buNone/>
            </a:pPr>
            <a:r>
              <a:rPr lang="en-US" dirty="0" smtClean="0"/>
              <a:t>	for index = gap ... </a:t>
            </a:r>
            <a:r>
              <a:rPr lang="en-US" dirty="0" err="1" smtClean="0"/>
              <a:t>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insert(array</a:t>
            </a:r>
            <a:r>
              <a:rPr lang="en-US" dirty="0" smtClean="0"/>
              <a:t>, gap, index)</a:t>
            </a:r>
          </a:p>
          <a:p>
            <a:pPr>
              <a:buNone/>
            </a:pPr>
            <a:r>
              <a:rPr lang="en-US" dirty="0" smtClean="0"/>
              <a:t>	gap = round(gap/2.2)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 Improved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 smtClean="0"/>
              <a:t>insert(array</a:t>
            </a:r>
            <a:r>
              <a:rPr lang="en-US" sz="2000" b="1" dirty="0" smtClean="0"/>
              <a:t>, gap, index)</a:t>
            </a:r>
          </a:p>
          <a:p>
            <a:pPr>
              <a:buNone/>
            </a:pPr>
            <a:r>
              <a:rPr lang="en-US" sz="2000" dirty="0" smtClean="0"/>
              <a:t>temp = </a:t>
            </a:r>
            <a:r>
              <a:rPr lang="en-US" sz="2000" dirty="0" err="1" smtClean="0"/>
              <a:t>array[index</a:t>
            </a:r>
            <a:r>
              <a:rPr lang="en-US" sz="2000" dirty="0" smtClean="0"/>
              <a:t>]</a:t>
            </a:r>
          </a:p>
          <a:p>
            <a:pPr>
              <a:buNone/>
            </a:pPr>
            <a:r>
              <a:rPr lang="en-US" sz="2000" dirty="0" err="1" smtClean="0"/>
              <a:t>subIndex</a:t>
            </a:r>
            <a:r>
              <a:rPr lang="en-US" sz="2000" dirty="0" smtClean="0"/>
              <a:t> = index</a:t>
            </a:r>
          </a:p>
          <a:p>
            <a:pPr>
              <a:buNone/>
            </a:pPr>
            <a:r>
              <a:rPr lang="en-US" sz="2000" dirty="0" smtClean="0"/>
              <a:t>while 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&gt;= gap and 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 – gap] &gt; temp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] = </a:t>
            </a:r>
            <a:r>
              <a:rPr lang="en-US" sz="2000" dirty="0" err="1" smtClean="0"/>
              <a:t>array[subIndex</a:t>
            </a:r>
            <a:r>
              <a:rPr lang="en-US" sz="2000" dirty="0" smtClean="0"/>
              <a:t> – gap]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= </a:t>
            </a:r>
            <a:r>
              <a:rPr lang="en-US" sz="2000" dirty="0" err="1" smtClean="0"/>
              <a:t>subIndex</a:t>
            </a:r>
            <a:r>
              <a:rPr lang="en-US" sz="2000" dirty="0" smtClean="0"/>
              <a:t> – gap</a:t>
            </a:r>
          </a:p>
          <a:p>
            <a:pPr>
              <a:buNone/>
            </a:pPr>
            <a:r>
              <a:rPr lang="en-US" sz="2000" dirty="0" err="1" smtClean="0"/>
              <a:t>array[subIndex</a:t>
            </a:r>
            <a:r>
              <a:rPr lang="en-US" sz="2000" dirty="0" smtClean="0"/>
              <a:t>] = temp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O(n^5/4)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O(n^7/6)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Heap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first recursive sort algorithm</a:t>
            </a:r>
          </a:p>
          <a:p>
            <a:endParaRPr lang="en-US" dirty="0" smtClean="0"/>
          </a:p>
          <a:p>
            <a:r>
              <a:rPr lang="en-US" dirty="0" smtClean="0"/>
              <a:t>Break the list in half</a:t>
            </a:r>
          </a:p>
          <a:p>
            <a:r>
              <a:rPr lang="en-US" dirty="0" smtClean="0"/>
              <a:t>Sort each half</a:t>
            </a:r>
          </a:p>
          <a:p>
            <a:r>
              <a:rPr lang="en-US" dirty="0" smtClean="0"/>
              <a:t>Merge the results</a:t>
            </a:r>
          </a:p>
          <a:p>
            <a:endParaRPr lang="en-US" dirty="0" smtClean="0"/>
          </a:p>
          <a:p>
            <a:r>
              <a:rPr lang="en-US" dirty="0" smtClean="0"/>
              <a:t>How do you sort each half? (see above)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By partitioning the sort space into smaller and smaller pieces, time to sort is reduced</a:t>
            </a:r>
          </a:p>
          <a:p>
            <a:endParaRPr lang="en-US" dirty="0" smtClean="0"/>
          </a:p>
          <a:p>
            <a:r>
              <a:rPr lang="en-US" dirty="0" smtClean="0"/>
              <a:t>Based on two assumptions:</a:t>
            </a:r>
          </a:p>
          <a:p>
            <a:pPr lvl="1"/>
            <a:r>
              <a:rPr lang="en-US" dirty="0" smtClean="0"/>
              <a:t>A set of small lists are easier to sort than a single large list</a:t>
            </a:r>
          </a:p>
          <a:p>
            <a:pPr lvl="1"/>
            <a:r>
              <a:rPr lang="en-US" dirty="0" smtClean="0"/>
              <a:t>Merging two sorted lists is easier than sorting an unsorted list of equal size</a:t>
            </a:r>
          </a:p>
          <a:p>
            <a:endParaRPr lang="en-US" dirty="0" smtClean="0"/>
          </a:p>
          <a:p>
            <a:r>
              <a:rPr lang="en-US" dirty="0" smtClean="0"/>
              <a:t>Merge sort is an online algorithm – it can accept streaming data.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major steps:</a:t>
            </a:r>
          </a:p>
          <a:p>
            <a:pPr lvl="1"/>
            <a:r>
              <a:rPr lang="en-US" dirty="0" smtClean="0"/>
              <a:t>Partition as you build up the stack</a:t>
            </a:r>
          </a:p>
          <a:p>
            <a:pPr lvl="1"/>
            <a:r>
              <a:rPr lang="en-US" dirty="0" smtClean="0"/>
              <a:t>Merge as you unwind the stack</a:t>
            </a:r>
          </a:p>
          <a:p>
            <a:endParaRPr lang="en-US" dirty="0" smtClean="0"/>
          </a:p>
          <a:p>
            <a:r>
              <a:rPr lang="en-US" dirty="0" smtClean="0"/>
              <a:t>Merge is where most of the work is done</a:t>
            </a:r>
          </a:p>
          <a:p>
            <a:pPr lvl="1"/>
            <a:r>
              <a:rPr lang="en-US" dirty="0" smtClean="0"/>
              <a:t>Work through each list in order</a:t>
            </a:r>
          </a:p>
          <a:p>
            <a:pPr lvl="1"/>
            <a:r>
              <a:rPr lang="en-US" dirty="0" smtClean="0"/>
              <a:t>Successively copy the smallest item into the new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Example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750" y="2222500"/>
            <a:ext cx="7429500" cy="276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coderaptors.com/?MergeSort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Heap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mergeSort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array &lt;= 1 return the array</a:t>
            </a:r>
          </a:p>
          <a:p>
            <a:r>
              <a:rPr lang="en-US" dirty="0" smtClean="0"/>
              <a:t>Copy half the array into left and half into right</a:t>
            </a:r>
          </a:p>
          <a:p>
            <a:r>
              <a:rPr lang="en-US" dirty="0" smtClean="0"/>
              <a:t>Recursively sort left and right</a:t>
            </a:r>
          </a:p>
          <a:p>
            <a:r>
              <a:rPr lang="en-US" dirty="0" smtClean="0"/>
              <a:t>Merge left and right into a single result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err="1" smtClean="0"/>
              <a:t>mergeSort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err="1" smtClean="0"/>
              <a:t>n</a:t>
            </a:r>
            <a:r>
              <a:rPr lang="en-US" dirty="0" smtClean="0"/>
              <a:t> &lt;=1 </a:t>
            </a:r>
          </a:p>
          <a:p>
            <a:pPr>
              <a:buNone/>
            </a:pPr>
            <a:r>
              <a:rPr lang="en-US" dirty="0" smtClean="0"/>
              <a:t>	return array </a:t>
            </a:r>
          </a:p>
          <a:p>
            <a:pPr>
              <a:buNone/>
            </a:pPr>
            <a:r>
              <a:rPr lang="en-US" dirty="0" smtClean="0"/>
              <a:t>middle = n/2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index = 0 ... middle - 1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leftArray[index</a:t>
            </a:r>
            <a:r>
              <a:rPr lang="en-US" dirty="0" smtClean="0"/>
              <a:t>]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for index = middle … </a:t>
            </a:r>
            <a:r>
              <a:rPr lang="en-US" dirty="0" err="1" smtClean="0"/>
              <a:t>n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rightArray[index</a:t>
            </a:r>
            <a:r>
              <a:rPr lang="en-US" dirty="0" smtClean="0"/>
              <a:t>-middle]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left = </a:t>
            </a:r>
            <a:r>
              <a:rPr lang="en-US" dirty="0" err="1" smtClean="0"/>
              <a:t>mergeSort(left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right = </a:t>
            </a:r>
            <a:r>
              <a:rPr lang="en-US" dirty="0" err="1" smtClean="0"/>
              <a:t>mergeSort(right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return </a:t>
            </a:r>
            <a:r>
              <a:rPr lang="en-US" dirty="0" err="1" smtClean="0"/>
              <a:t>merge(left</a:t>
            </a:r>
            <a:r>
              <a:rPr lang="en-US" dirty="0" smtClean="0"/>
              <a:t>, right)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 the first item in right to the first item in left</a:t>
            </a:r>
          </a:p>
          <a:p>
            <a:r>
              <a:rPr lang="en-US" dirty="0" smtClean="0"/>
              <a:t>Copy the smallest into output</a:t>
            </a:r>
          </a:p>
          <a:p>
            <a:r>
              <a:rPr lang="en-US" dirty="0" smtClean="0"/>
              <a:t>Increment the list you copied from</a:t>
            </a:r>
          </a:p>
          <a:p>
            <a:r>
              <a:rPr lang="en-US" dirty="0" smtClean="0"/>
              <a:t>Repeat until you’ve reached the end of right or left</a:t>
            </a:r>
          </a:p>
          <a:p>
            <a:r>
              <a:rPr lang="en-US" dirty="0" smtClean="0"/>
              <a:t>Copy the remaining items from left or right into output if there are any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700" b="1" dirty="0" err="1" smtClean="0"/>
              <a:t>merge(left</a:t>
            </a:r>
            <a:r>
              <a:rPr lang="en-US" sz="1700" b="1" dirty="0" smtClean="0"/>
              <a:t>, right)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while </a:t>
            </a:r>
            <a:r>
              <a:rPr lang="en-US" sz="1700" dirty="0" err="1" smtClean="0"/>
              <a:t>leftIndex</a:t>
            </a:r>
            <a:r>
              <a:rPr lang="en-US" sz="1700" dirty="0" smtClean="0"/>
              <a:t> &lt; </a:t>
            </a:r>
            <a:r>
              <a:rPr lang="en-US" sz="1700" dirty="0" err="1" smtClean="0"/>
              <a:t>left.length</a:t>
            </a:r>
            <a:r>
              <a:rPr lang="en-US" sz="1700" dirty="0" smtClean="0"/>
              <a:t> and </a:t>
            </a:r>
            <a:r>
              <a:rPr lang="en-US" sz="1700" dirty="0" err="1" smtClean="0"/>
              <a:t>rightIndex</a:t>
            </a:r>
            <a:r>
              <a:rPr lang="en-US" sz="1700" dirty="0" smtClean="0"/>
              <a:t> &lt; </a:t>
            </a:r>
            <a:r>
              <a:rPr lang="en-US" sz="1700" dirty="0" err="1" smtClean="0"/>
              <a:t>right.length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	if (</a:t>
            </a:r>
            <a:r>
              <a:rPr lang="en-US" sz="1700" dirty="0" err="1" smtClean="0"/>
              <a:t>left[leftIndex</a:t>
            </a:r>
            <a:r>
              <a:rPr lang="en-US" sz="1700" dirty="0" smtClean="0"/>
              <a:t>] &lt;= </a:t>
            </a:r>
            <a:r>
              <a:rPr lang="en-US" sz="1700" dirty="0" err="1" smtClean="0"/>
              <a:t>right[rightIndex</a:t>
            </a:r>
            <a:r>
              <a:rPr lang="en-US" sz="1700" dirty="0" smtClean="0"/>
              <a:t>])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result[resultIndex</a:t>
            </a:r>
            <a:r>
              <a:rPr lang="en-US" sz="1700" dirty="0" smtClean="0"/>
              <a:t>] = </a:t>
            </a:r>
            <a:r>
              <a:rPr lang="en-US" sz="1700" dirty="0" err="1" smtClean="0"/>
              <a:t>left[leftIndex</a:t>
            </a:r>
            <a:r>
              <a:rPr lang="en-US" sz="1700" dirty="0" smtClean="0"/>
              <a:t>]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leftIndex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	else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result[resultIndex</a:t>
            </a:r>
            <a:r>
              <a:rPr lang="en-US" sz="1700" dirty="0" smtClean="0"/>
              <a:t>] = </a:t>
            </a:r>
            <a:r>
              <a:rPr lang="en-US" sz="1700" dirty="0" err="1" smtClean="0"/>
              <a:t>right[rightIndex</a:t>
            </a:r>
            <a:r>
              <a:rPr lang="en-US" sz="1700" dirty="0" smtClean="0"/>
              <a:t>]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rightIndex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while </a:t>
            </a:r>
            <a:r>
              <a:rPr lang="en-US" sz="1700" dirty="0" err="1" smtClean="0"/>
              <a:t>leftIndex</a:t>
            </a:r>
            <a:r>
              <a:rPr lang="en-US" sz="1700" dirty="0" smtClean="0"/>
              <a:t> &lt; </a:t>
            </a:r>
            <a:r>
              <a:rPr lang="en-US" sz="1700" dirty="0" err="1" smtClean="0"/>
              <a:t>left.length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result[resultIndex</a:t>
            </a:r>
            <a:r>
              <a:rPr lang="en-US" sz="1700" dirty="0" smtClean="0"/>
              <a:t>] = </a:t>
            </a:r>
            <a:r>
              <a:rPr lang="en-US" sz="1700" dirty="0" err="1" smtClean="0"/>
              <a:t>left[leftIndex</a:t>
            </a:r>
            <a:r>
              <a:rPr lang="en-US" sz="1700" dirty="0" smtClean="0"/>
              <a:t>]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leftIndex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While </a:t>
            </a:r>
            <a:r>
              <a:rPr lang="en-US" sz="1700" dirty="0" err="1" smtClean="0"/>
              <a:t>rightIndex</a:t>
            </a:r>
            <a:r>
              <a:rPr lang="en-US" sz="1700" dirty="0" smtClean="0"/>
              <a:t> &lt; </a:t>
            </a:r>
            <a:r>
              <a:rPr lang="en-US" sz="1700" dirty="0" err="1" smtClean="0"/>
              <a:t>right.length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result[resultIndex</a:t>
            </a:r>
            <a:r>
              <a:rPr lang="en-US" sz="1700" dirty="0" smtClean="0"/>
              <a:t>] = </a:t>
            </a:r>
            <a:r>
              <a:rPr lang="en-US" sz="1700" dirty="0" err="1" smtClean="0"/>
              <a:t>right[rightIndex</a:t>
            </a:r>
            <a:r>
              <a:rPr lang="en-US" sz="1700" dirty="0" smtClean="0"/>
              <a:t>]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resultIndex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r>
              <a:rPr lang="en-US" sz="1700" dirty="0" smtClean="0"/>
              <a:t>		</a:t>
            </a:r>
            <a:r>
              <a:rPr lang="en-US" sz="1700" dirty="0" err="1" smtClean="0"/>
              <a:t>rightIndex</a:t>
            </a:r>
            <a:r>
              <a:rPr lang="en-US" sz="1700" dirty="0" smtClean="0"/>
              <a:t>++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endParaRPr lang="en-US" sz="17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time complexity?</a:t>
            </a:r>
          </a:p>
          <a:p>
            <a:pPr lvl="1"/>
            <a:r>
              <a:rPr lang="en-US" dirty="0" smtClean="0"/>
              <a:t>What is complexity if the merge?</a:t>
            </a:r>
          </a:p>
          <a:p>
            <a:pPr lvl="1"/>
            <a:r>
              <a:rPr lang="en-US" dirty="0" smtClean="0"/>
              <a:t>What is complexity of the recursive </a:t>
            </a:r>
            <a:r>
              <a:rPr lang="en-US" dirty="0" err="1" smtClean="0"/>
              <a:t>mergeSort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O(n^5/4)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O(n^7/6)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Heap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28800"/>
            <a:ext cx="6794500" cy="4229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Shell sort is an improved version of Insertion Sort</a:t>
            </a:r>
          </a:p>
          <a:p>
            <a:r>
              <a:rPr lang="en-US" dirty="0" smtClean="0"/>
              <a:t>Instead of O(n^2) it has O(n^3/2) or better</a:t>
            </a:r>
          </a:p>
          <a:p>
            <a:endParaRPr lang="en-US" dirty="0" smtClean="0"/>
          </a:p>
          <a:p>
            <a:r>
              <a:rPr lang="en-US" dirty="0" smtClean="0"/>
              <a:t>Shell sort performs iterative sorts on sub-array ‘slices’ to reduce the number of comparisons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Shell sort compares across gaps rather than side-by-side</a:t>
            </a:r>
          </a:p>
          <a:p>
            <a:r>
              <a:rPr lang="en-US" dirty="0" smtClean="0"/>
              <a:t>Allows the elements to take bigger ‘steps’ toward the correct location</a:t>
            </a:r>
          </a:p>
          <a:p>
            <a:r>
              <a:rPr lang="en-US" dirty="0" smtClean="0"/>
              <a:t>Over successive iterations the gap is reduced, until the list is sorted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1, Gap of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Sort 40, 75, 57</a:t>
            </a:r>
          </a:p>
          <a:p>
            <a:r>
              <a:rPr lang="en-US" dirty="0" smtClean="0"/>
              <a:t>Sort 35, 55, 65</a:t>
            </a:r>
          </a:p>
          <a:p>
            <a:r>
              <a:rPr lang="en-US" dirty="0" smtClean="0"/>
              <a:t>Sort 80, 90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600200"/>
            <a:ext cx="8077200" cy="7754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173867"/>
            <a:ext cx="7924800" cy="8687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2, Gap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Sort 40, 75, 62, 90, 90, 65</a:t>
            </a:r>
          </a:p>
          <a:p>
            <a:r>
              <a:rPr lang="en-US" dirty="0" smtClean="0"/>
              <a:t>Sort 35, 34, 57, 85, 70</a:t>
            </a:r>
          </a:p>
          <a:p>
            <a:r>
              <a:rPr lang="en-US" dirty="0" smtClean="0"/>
              <a:t>Sort 80, 45, 55, 60, 75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8825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876800"/>
            <a:ext cx="8229600" cy="92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3, Gap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Complete a full insertion sort on the nearly sorted array</a:t>
            </a:r>
          </a:p>
          <a:p>
            <a:endParaRPr lang="en-US" dirty="0" smtClean="0"/>
          </a:p>
          <a:p>
            <a:r>
              <a:rPr lang="en-US" dirty="0" smtClean="0"/>
              <a:t>Requires fewer comparisons than if we’d started with the random 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920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 the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Using 32, 16, 8, 4, 2, 1 results in O(n^2)</a:t>
            </a:r>
          </a:p>
          <a:p>
            <a:endParaRPr lang="en-US" dirty="0" smtClean="0"/>
          </a:p>
          <a:p>
            <a:r>
              <a:rPr lang="en-US" dirty="0" smtClean="0"/>
              <a:t>Using 31, 15, 7, 3, 1 results in O(n^3/2)</a:t>
            </a:r>
          </a:p>
          <a:p>
            <a:endParaRPr lang="en-US" dirty="0" smtClean="0"/>
          </a:p>
          <a:p>
            <a:r>
              <a:rPr lang="en-US" dirty="0" smtClean="0"/>
              <a:t>Research is still being conducted on ideal gap sequences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Sort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http://www.sorting-algorithms.com/shell-sort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2695</TotalTime>
  <Words>1307</Words>
  <Application>Microsoft Macintosh PowerPoint</Application>
  <PresentationFormat>On-screen Show (4:3)</PresentationFormat>
  <Paragraphs>238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Sorting Part 3</vt:lpstr>
      <vt:lpstr>Sort Matrix</vt:lpstr>
      <vt:lpstr>Shell Sort</vt:lpstr>
      <vt:lpstr>Shell Sort</vt:lpstr>
      <vt:lpstr>Iteration 1, Gap of 7</vt:lpstr>
      <vt:lpstr>Iteration 2, Gap 3</vt:lpstr>
      <vt:lpstr>Iteration 3, Gap 1</vt:lpstr>
      <vt:lpstr>Mind the Gap</vt:lpstr>
      <vt:lpstr>Shell Sort Visual</vt:lpstr>
      <vt:lpstr>Pseudo Code</vt:lpstr>
      <vt:lpstr>Pseudo Code Improved</vt:lpstr>
      <vt:lpstr>Pseudo Code Improved</vt:lpstr>
      <vt:lpstr>Shell Sort Complexity</vt:lpstr>
      <vt:lpstr>Sort Matrix</vt:lpstr>
      <vt:lpstr>Merge Sort</vt:lpstr>
      <vt:lpstr>Merge Sort</vt:lpstr>
      <vt:lpstr>Merge Sort</vt:lpstr>
      <vt:lpstr>Merge Sort Example</vt:lpstr>
      <vt:lpstr>Merge Sort Visual</vt:lpstr>
      <vt:lpstr>mergeSort algorithm</vt:lpstr>
      <vt:lpstr>Pseudo Code</vt:lpstr>
      <vt:lpstr>merge Algorithm</vt:lpstr>
      <vt:lpstr>Pseudo Code</vt:lpstr>
      <vt:lpstr>Merge Sort Complexity</vt:lpstr>
      <vt:lpstr>Sort Matrix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38</cp:revision>
  <cp:lastPrinted>2009-02-26T19:44:51Z</cp:lastPrinted>
  <dcterms:created xsi:type="dcterms:W3CDTF">2009-03-06T14:47:27Z</dcterms:created>
  <dcterms:modified xsi:type="dcterms:W3CDTF">2009-03-06T17:21:43Z</dcterms:modified>
</cp:coreProperties>
</file>